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91" r:id="rId2"/>
    <p:sldId id="608" r:id="rId3"/>
    <p:sldId id="413" r:id="rId4"/>
  </p:sldIdLst>
  <p:sldSz cx="9144000" cy="6858000" type="screen4x3"/>
  <p:notesSz cx="6797675" cy="9926638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3300"/>
    <a:srgbClr val="66CCFF"/>
    <a:srgbClr val="75BB65"/>
    <a:srgbClr val="3399FF"/>
    <a:srgbClr val="FFFFFF"/>
    <a:srgbClr val="00FF00"/>
    <a:srgbClr val="DDDDDD"/>
    <a:srgbClr val="CC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88" autoAdjust="0"/>
    <p:restoredTop sz="86433" autoAdjust="0"/>
  </p:normalViewPr>
  <p:slideViewPr>
    <p:cSldViewPr>
      <p:cViewPr>
        <p:scale>
          <a:sx n="90" d="100"/>
          <a:sy n="90" d="100"/>
        </p:scale>
        <p:origin x="-324" y="186"/>
      </p:cViewPr>
      <p:guideLst>
        <p:guide orient="horz" pos="4319"/>
        <p:guide pos="2971"/>
      </p:guideLst>
    </p:cSldViewPr>
  </p:slideViewPr>
  <p:outlineViewPr>
    <p:cViewPr>
      <p:scale>
        <a:sx n="33" d="100"/>
        <a:sy n="33" d="100"/>
      </p:scale>
      <p:origin x="18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706" y="-108"/>
      </p:cViewPr>
      <p:guideLst>
        <p:guide orient="horz" pos="3127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E2B244-CB6B-4939-A7A5-A5959514D496}" type="doc">
      <dgm:prSet loTypeId="urn:microsoft.com/office/officeart/2005/8/layout/hChevron3" loCatId="process" qsTypeId="urn:microsoft.com/office/officeart/2005/8/quickstyle/simple1" qsCatId="simple" csTypeId="urn:microsoft.com/office/officeart/2005/8/colors/colorful5" csCatId="colorful" phldr="1"/>
      <dgm:spPr/>
    </dgm:pt>
    <dgm:pt modelId="{9CA000DD-3B84-448C-B3DB-221FC48E26EA}">
      <dgm:prSet phldrT="[Texte]" custT="1"/>
      <dgm:spPr>
        <a:solidFill>
          <a:schemeClr val="accent6">
            <a:lumMod val="20000"/>
            <a:lumOff val="80000"/>
          </a:schemeClr>
        </a:solidFill>
      </dgm:spPr>
      <dgm:t>
        <a:bodyPr anchor="b"/>
        <a:lstStyle/>
        <a:p>
          <a:pPr algn="l"/>
          <a:r>
            <a:rPr lang="fr-FR" sz="2000" dirty="0" smtClean="0">
              <a:solidFill>
                <a:schemeClr val="accent2">
                  <a:lumMod val="50000"/>
                </a:schemeClr>
              </a:solidFill>
            </a:rPr>
            <a:t>           2013</a:t>
          </a:r>
          <a:endParaRPr lang="fr-FR" sz="2000" dirty="0">
            <a:solidFill>
              <a:schemeClr val="accent2">
                <a:lumMod val="50000"/>
              </a:schemeClr>
            </a:solidFill>
          </a:endParaRPr>
        </a:p>
      </dgm:t>
    </dgm:pt>
    <dgm:pt modelId="{673E0054-6D6B-40EA-A926-491C1C8EA550}" type="parTrans" cxnId="{4A18F99D-DE0B-4714-84CB-1C5A821B6E6C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C7EB1417-7938-44ED-8F0B-270A15DEB6E8}" type="sibTrans" cxnId="{4A18F99D-DE0B-4714-84CB-1C5A821B6E6C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3C65F005-C65A-4E70-BD51-18DD284B5282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 anchor="b"/>
        <a:lstStyle/>
        <a:p>
          <a:r>
            <a:rPr lang="fr-FR" sz="1800" dirty="0" smtClean="0">
              <a:solidFill>
                <a:schemeClr val="accent2">
                  <a:lumMod val="50000"/>
                </a:schemeClr>
              </a:solidFill>
            </a:rPr>
            <a:t>2014</a:t>
          </a:r>
          <a:endParaRPr lang="fr-FR" sz="2000" dirty="0">
            <a:solidFill>
              <a:schemeClr val="accent2">
                <a:lumMod val="50000"/>
              </a:schemeClr>
            </a:solidFill>
          </a:endParaRPr>
        </a:p>
      </dgm:t>
    </dgm:pt>
    <dgm:pt modelId="{AA33D0D6-E910-4CE9-BAE9-59A3985BD181}" type="parTrans" cxnId="{296B8464-06AB-4058-B69D-3BC0802163F3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4767CFE8-FCBA-4312-AD7B-0AC8078F7D8D}" type="sibTrans" cxnId="{296B8464-06AB-4058-B69D-3BC0802163F3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4BD5115E-413E-4E40-B49F-184EC2FC6847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 anchor="b"/>
        <a:lstStyle/>
        <a:p>
          <a:r>
            <a:rPr lang="fr-FR" sz="1800" dirty="0" smtClean="0">
              <a:solidFill>
                <a:schemeClr val="accent2">
                  <a:lumMod val="50000"/>
                </a:schemeClr>
              </a:solidFill>
            </a:rPr>
            <a:t>2015</a:t>
          </a:r>
          <a:endParaRPr lang="fr-FR" sz="1800" dirty="0">
            <a:solidFill>
              <a:schemeClr val="accent2">
                <a:lumMod val="50000"/>
              </a:schemeClr>
            </a:solidFill>
          </a:endParaRPr>
        </a:p>
      </dgm:t>
    </dgm:pt>
    <dgm:pt modelId="{B7CE29DB-9C7E-4371-84A6-769F710CD645}" type="parTrans" cxnId="{666CB974-2DCA-4725-8BDD-590229A49265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78A8F525-A61F-4842-9CAB-ED19CF847131}" type="sibTrans" cxnId="{666CB974-2DCA-4725-8BDD-590229A49265}">
      <dgm:prSet/>
      <dgm:spPr/>
      <dgm:t>
        <a:bodyPr/>
        <a:lstStyle/>
        <a:p>
          <a:endParaRPr lang="fr-FR" sz="700">
            <a:solidFill>
              <a:schemeClr val="accent2">
                <a:lumMod val="50000"/>
              </a:schemeClr>
            </a:solidFill>
          </a:endParaRPr>
        </a:p>
      </dgm:t>
    </dgm:pt>
    <dgm:pt modelId="{9578701E-9754-4091-BA5A-426076225259}" type="pres">
      <dgm:prSet presAssocID="{34E2B244-CB6B-4939-A7A5-A5959514D496}" presName="Name0" presStyleCnt="0">
        <dgm:presLayoutVars>
          <dgm:dir/>
          <dgm:resizeHandles val="exact"/>
        </dgm:presLayoutVars>
      </dgm:prSet>
      <dgm:spPr/>
    </dgm:pt>
    <dgm:pt modelId="{3ECF7E5C-ABC7-4596-B3EB-197FB62F31B7}" type="pres">
      <dgm:prSet presAssocID="{9CA000DD-3B84-448C-B3DB-221FC48E26EA}" presName="parTxOnly" presStyleLbl="node1" presStyleIdx="0" presStyleCnt="3" custScaleX="71320" custLinFactNeighborX="-5390" custLinFactNeighborY="17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CAD081-AD0E-46DB-89AF-56D8CC00ABE5}" type="pres">
      <dgm:prSet presAssocID="{C7EB1417-7938-44ED-8F0B-270A15DEB6E8}" presName="parSpace" presStyleCnt="0"/>
      <dgm:spPr/>
    </dgm:pt>
    <dgm:pt modelId="{8FCBA624-D8E2-44D2-9B60-D62879CC8A78}" type="pres">
      <dgm:prSet presAssocID="{3C65F005-C65A-4E70-BD51-18DD284B5282}" presName="parTxOnly" presStyleLbl="node1" presStyleIdx="1" presStyleCnt="3" custScaleX="64176" custLinFactNeighborX="-721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5B6BB26-D52B-4291-96DD-1BA5ECBBF438}" type="pres">
      <dgm:prSet presAssocID="{4767CFE8-FCBA-4312-AD7B-0AC8078F7D8D}" presName="parSpace" presStyleCnt="0"/>
      <dgm:spPr/>
    </dgm:pt>
    <dgm:pt modelId="{BB5BA049-3711-4302-B1AA-54A13907EF2A}" type="pres">
      <dgm:prSet presAssocID="{4BD5115E-413E-4E40-B49F-184EC2FC6847}" presName="parTxOnly" presStyleLbl="node1" presStyleIdx="2" presStyleCnt="3" custScaleX="73356" custLinFactNeighborX="-18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8AB8A8C-20C5-4ADF-89BE-10667B6EF5D0}" type="presOf" srcId="{3C65F005-C65A-4E70-BD51-18DD284B5282}" destId="{8FCBA624-D8E2-44D2-9B60-D62879CC8A78}" srcOrd="0" destOrd="0" presId="urn:microsoft.com/office/officeart/2005/8/layout/hChevron3"/>
    <dgm:cxn modelId="{666CB974-2DCA-4725-8BDD-590229A49265}" srcId="{34E2B244-CB6B-4939-A7A5-A5959514D496}" destId="{4BD5115E-413E-4E40-B49F-184EC2FC6847}" srcOrd="2" destOrd="0" parTransId="{B7CE29DB-9C7E-4371-84A6-769F710CD645}" sibTransId="{78A8F525-A61F-4842-9CAB-ED19CF847131}"/>
    <dgm:cxn modelId="{957036AC-FD50-4A44-85C5-818DD810ED3E}" type="presOf" srcId="{34E2B244-CB6B-4939-A7A5-A5959514D496}" destId="{9578701E-9754-4091-BA5A-426076225259}" srcOrd="0" destOrd="0" presId="urn:microsoft.com/office/officeart/2005/8/layout/hChevron3"/>
    <dgm:cxn modelId="{4A18F99D-DE0B-4714-84CB-1C5A821B6E6C}" srcId="{34E2B244-CB6B-4939-A7A5-A5959514D496}" destId="{9CA000DD-3B84-448C-B3DB-221FC48E26EA}" srcOrd="0" destOrd="0" parTransId="{673E0054-6D6B-40EA-A926-491C1C8EA550}" sibTransId="{C7EB1417-7938-44ED-8F0B-270A15DEB6E8}"/>
    <dgm:cxn modelId="{296B8464-06AB-4058-B69D-3BC0802163F3}" srcId="{34E2B244-CB6B-4939-A7A5-A5959514D496}" destId="{3C65F005-C65A-4E70-BD51-18DD284B5282}" srcOrd="1" destOrd="0" parTransId="{AA33D0D6-E910-4CE9-BAE9-59A3985BD181}" sibTransId="{4767CFE8-FCBA-4312-AD7B-0AC8078F7D8D}"/>
    <dgm:cxn modelId="{270719E5-6FBB-4737-BB6E-678F246A32E0}" type="presOf" srcId="{9CA000DD-3B84-448C-B3DB-221FC48E26EA}" destId="{3ECF7E5C-ABC7-4596-B3EB-197FB62F31B7}" srcOrd="0" destOrd="0" presId="urn:microsoft.com/office/officeart/2005/8/layout/hChevron3"/>
    <dgm:cxn modelId="{C8F26B36-CB78-43DC-BBF1-70A52AA77E7C}" type="presOf" srcId="{4BD5115E-413E-4E40-B49F-184EC2FC6847}" destId="{BB5BA049-3711-4302-B1AA-54A13907EF2A}" srcOrd="0" destOrd="0" presId="urn:microsoft.com/office/officeart/2005/8/layout/hChevron3"/>
    <dgm:cxn modelId="{E65CAFC1-1333-47AE-970B-2E8697F09CF9}" type="presParOf" srcId="{9578701E-9754-4091-BA5A-426076225259}" destId="{3ECF7E5C-ABC7-4596-B3EB-197FB62F31B7}" srcOrd="0" destOrd="0" presId="urn:microsoft.com/office/officeart/2005/8/layout/hChevron3"/>
    <dgm:cxn modelId="{486F8106-7CD9-45F6-9A14-562D38C5FDCB}" type="presParOf" srcId="{9578701E-9754-4091-BA5A-426076225259}" destId="{A2CAD081-AD0E-46DB-89AF-56D8CC00ABE5}" srcOrd="1" destOrd="0" presId="urn:microsoft.com/office/officeart/2005/8/layout/hChevron3"/>
    <dgm:cxn modelId="{9FE38EEE-DB42-4802-BAAB-011E54610416}" type="presParOf" srcId="{9578701E-9754-4091-BA5A-426076225259}" destId="{8FCBA624-D8E2-44D2-9B60-D62879CC8A78}" srcOrd="2" destOrd="0" presId="urn:microsoft.com/office/officeart/2005/8/layout/hChevron3"/>
    <dgm:cxn modelId="{03626369-BFA5-4368-B783-C0205C17ECF7}" type="presParOf" srcId="{9578701E-9754-4091-BA5A-426076225259}" destId="{85B6BB26-D52B-4291-96DD-1BA5ECBBF438}" srcOrd="3" destOrd="0" presId="urn:microsoft.com/office/officeart/2005/8/layout/hChevron3"/>
    <dgm:cxn modelId="{D71A1329-8894-43A5-B837-209828F3BCD8}" type="presParOf" srcId="{9578701E-9754-4091-BA5A-426076225259}" destId="{BB5BA049-3711-4302-B1AA-54A13907EF2A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CF7E5C-ABC7-4596-B3EB-197FB62F31B7}">
      <dsp:nvSpPr>
        <dsp:cNvPr id="0" name=""/>
        <dsp:cNvSpPr/>
      </dsp:nvSpPr>
      <dsp:spPr>
        <a:xfrm>
          <a:off x="0" y="0"/>
          <a:ext cx="3638866" cy="631372"/>
        </a:xfrm>
        <a:prstGeom prst="homePlat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26670" bIns="53340" numCol="1" spcCol="1270" anchor="b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accent2">
                  <a:lumMod val="50000"/>
                </a:schemeClr>
              </a:solidFill>
            </a:rPr>
            <a:t>           2013</a:t>
          </a:r>
          <a:endParaRPr lang="fr-FR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0"/>
        <a:ext cx="3638866" cy="631372"/>
      </dsp:txXfrm>
    </dsp:sp>
    <dsp:sp modelId="{8FCBA624-D8E2-44D2-9B60-D62879CC8A78}">
      <dsp:nvSpPr>
        <dsp:cNvPr id="0" name=""/>
        <dsp:cNvSpPr/>
      </dsp:nvSpPr>
      <dsp:spPr>
        <a:xfrm>
          <a:off x="1884968" y="0"/>
          <a:ext cx="3274367" cy="631372"/>
        </a:xfrm>
        <a:prstGeom prst="chevron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accent2">
                  <a:lumMod val="50000"/>
                </a:schemeClr>
              </a:solidFill>
            </a:rPr>
            <a:t>2014</a:t>
          </a:r>
          <a:endParaRPr lang="fr-FR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1884968" y="0"/>
        <a:ext cx="3274367" cy="631372"/>
      </dsp:txXfrm>
    </dsp:sp>
    <dsp:sp modelId="{BB5BA049-3711-4302-B1AA-54A13907EF2A}">
      <dsp:nvSpPr>
        <dsp:cNvPr id="0" name=""/>
        <dsp:cNvSpPr/>
      </dsp:nvSpPr>
      <dsp:spPr>
        <a:xfrm>
          <a:off x="4857072" y="0"/>
          <a:ext cx="3742746" cy="631372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>
              <a:solidFill>
                <a:schemeClr val="accent2">
                  <a:lumMod val="50000"/>
                </a:schemeClr>
              </a:solidFill>
            </a:rPr>
            <a:t>2015</a:t>
          </a:r>
          <a:endParaRPr lang="fr-FR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857072" y="0"/>
        <a:ext cx="3742746" cy="631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endParaRPr lang="es-E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endParaRPr lang="es-E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endParaRPr lang="es-E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 sz="1200" b="0"/>
            </a:lvl1pPr>
          </a:lstStyle>
          <a:p>
            <a:fld id="{C62E0422-9118-4A5D-B78A-8517ABF2611A}" type="slidenum">
              <a:rPr lang="de-AT"/>
              <a:pPr/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84542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Klicken Sie, um die Formate des Vorlagentextes zu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s-E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16" tIns="45759" rIns="91516" bIns="45759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991F1D8D-3F9A-4700-AA5B-98E64755503C}" type="slidenum">
              <a:rPr lang="de-AT"/>
              <a:pPr/>
              <a:t>‹Nº›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xmlns="" val="3197592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ACC2A2-7102-4376-9465-4880E7FCC833}" type="slidenum">
              <a:rPr lang="de-AT"/>
              <a:pPr/>
              <a:t>1</a:t>
            </a:fld>
            <a:endParaRPr lang="de-AT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16" tIns="45759" rIns="91516" bIns="45759" anchor="b"/>
          <a:lstStyle/>
          <a:p>
            <a:pPr algn="r" defTabSz="915988" eaLnBrk="0" hangingPunct="0"/>
            <a:fld id="{AFA43A91-BD48-4274-9A58-DFE41120B44C}" type="slidenum">
              <a:rPr lang="de-AT" sz="1200">
                <a:solidFill>
                  <a:srgbClr val="000000"/>
                </a:solidFill>
                <a:latin typeface="Times New Roman" pitchFamily="18" charset="0"/>
              </a:rPr>
              <a:pPr algn="r" defTabSz="915988" eaLnBrk="0" hangingPunct="0"/>
              <a:t>3</a:t>
            </a:fld>
            <a:endParaRPr lang="de-AT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539750" y="981075"/>
            <a:ext cx="7885113" cy="735013"/>
            <a:chOff x="340" y="1100"/>
            <a:chExt cx="4967" cy="463"/>
          </a:xfrm>
        </p:grpSpPr>
        <p:pic>
          <p:nvPicPr>
            <p:cNvPr id="5" name="Picture 6" descr="REN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95" y="1215"/>
              <a:ext cx="72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22" descr="CABI8VBP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" y="1100"/>
              <a:ext cx="594" cy="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23" descr="courbe_et_logo_2_-_format_horizontal_copie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23" y="1215"/>
              <a:ext cx="1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0063" y="519113"/>
            <a:ext cx="2082800" cy="54689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0075" y="519113"/>
            <a:ext cx="6097588" cy="54689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/>
          </p:nvPr>
        </p:nvSpPr>
        <p:spPr>
          <a:xfrm>
            <a:off x="600075" y="239713"/>
            <a:ext cx="8332788" cy="5748337"/>
          </a:xfrm>
        </p:spPr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2910" y="571480"/>
            <a:ext cx="8332788" cy="3651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0075" y="1219200"/>
            <a:ext cx="4089400" cy="476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41875" y="1219200"/>
            <a:ext cx="4090988" cy="4768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836613"/>
            <a:ext cx="8332788" cy="515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7" name="Line 5"/>
          <p:cNvSpPr>
            <a:spLocks noChangeShapeType="1"/>
          </p:cNvSpPr>
          <p:nvPr/>
        </p:nvSpPr>
        <p:spPr bwMode="auto">
          <a:xfrm flipV="1">
            <a:off x="323850" y="6165850"/>
            <a:ext cx="859155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8604250" y="6359525"/>
            <a:ext cx="4445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fld id="{6E22AD9E-25A6-4D10-8B26-F569A1FCF0B3}" type="slidenum">
              <a:rPr lang="de-AT" sz="1100" b="0"/>
              <a:pPr algn="ctr" eaLnBrk="0" hangingPunct="0"/>
              <a:t>‹Nº›</a:t>
            </a:fld>
            <a:r>
              <a:rPr lang="de-AT" sz="1100" b="0">
                <a:latin typeface="Times New Roman" pitchFamily="18" charset="0"/>
              </a:rPr>
              <a:t> 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239713"/>
            <a:ext cx="833278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30" name="Line 4"/>
          <p:cNvSpPr>
            <a:spLocks noChangeShapeType="1"/>
          </p:cNvSpPr>
          <p:nvPr userDrawn="1"/>
        </p:nvSpPr>
        <p:spPr bwMode="auto">
          <a:xfrm>
            <a:off x="600075" y="692150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FR"/>
          </a:p>
        </p:txBody>
      </p:sp>
      <p:pic>
        <p:nvPicPr>
          <p:cNvPr id="1031" name="Picture 11" descr="REN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771800" y="6300829"/>
            <a:ext cx="954088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22" descr="CABI8VBP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3850" y="6197600"/>
            <a:ext cx="727075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3" descr="courbe_et_logo_2_-_format_horizontal_copi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227763" y="6332538"/>
            <a:ext cx="17653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 rot="19423401">
            <a:off x="265987" y="2344645"/>
            <a:ext cx="8224589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9600" spc="100" dirty="0">
                <a:ln w="18000">
                  <a:noFill/>
                  <a:prstDash val="solid"/>
                </a:ln>
                <a:solidFill>
                  <a:srgbClr val="C00000">
                    <a:alpha val="13000"/>
                  </a:srgb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DRAFT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ransition/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971550" y="2828925"/>
            <a:ext cx="7200900" cy="114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000" dirty="0"/>
              <a:t>Draft </a:t>
            </a:r>
            <a:r>
              <a:rPr lang="en-GB" sz="3000" dirty="0" smtClean="0"/>
              <a:t>CAM IT </a:t>
            </a:r>
            <a:r>
              <a:rPr lang="en-GB" sz="3000" dirty="0"/>
              <a:t>ROADMAP</a:t>
            </a:r>
          </a:p>
          <a:p>
            <a:pPr algn="ctr" defTabSz="571500" eaLnBrk="0" hangingPunct="0">
              <a:lnSpc>
                <a:spcPct val="120000"/>
              </a:lnSpc>
            </a:pPr>
            <a:r>
              <a:rPr lang="en-GB" sz="3000" dirty="0" smtClean="0">
                <a:solidFill>
                  <a:schemeClr val="tx2"/>
                </a:solidFill>
              </a:rPr>
              <a:t>23 IG </a:t>
            </a:r>
            <a:r>
              <a:rPr lang="en-GB" sz="3000" dirty="0">
                <a:solidFill>
                  <a:schemeClr val="tx2"/>
                </a:solidFill>
              </a:rPr>
              <a:t>meeting</a:t>
            </a:r>
          </a:p>
        </p:txBody>
      </p:sp>
      <p:sp>
        <p:nvSpPr>
          <p:cNvPr id="3075" name="Line 18"/>
          <p:cNvSpPr>
            <a:spLocks noChangeShapeType="1"/>
          </p:cNvSpPr>
          <p:nvPr/>
        </p:nvSpPr>
        <p:spPr bwMode="auto">
          <a:xfrm>
            <a:off x="1116013" y="2492375"/>
            <a:ext cx="6985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076" name="Line 20"/>
          <p:cNvSpPr>
            <a:spLocks noChangeShapeType="1"/>
          </p:cNvSpPr>
          <p:nvPr/>
        </p:nvSpPr>
        <p:spPr bwMode="auto">
          <a:xfrm>
            <a:off x="1116013" y="4365625"/>
            <a:ext cx="6985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38200" y="5734050"/>
            <a:ext cx="7405688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571500" eaLnBrk="0" hangingPunct="0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Font typeface="Arial" charset="0"/>
              <a:buNone/>
            </a:pPr>
            <a:endParaRPr lang="en-GB" sz="2000" dirty="0"/>
          </a:p>
          <a:p>
            <a:pPr algn="ctr" defTabSz="571500" eaLnBrk="0" hangingPunct="0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Font typeface="Arial" charset="0"/>
              <a:buNone/>
            </a:pPr>
            <a:r>
              <a:rPr lang="en-GB" sz="2000" dirty="0" smtClean="0"/>
              <a:t>19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June </a:t>
            </a:r>
            <a:r>
              <a:rPr lang="en-GB" sz="2000" dirty="0"/>
              <a:t>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Rectangle 2"/>
          <p:cNvSpPr>
            <a:spLocks noChangeArrowheads="1"/>
          </p:cNvSpPr>
          <p:nvPr/>
        </p:nvSpPr>
        <p:spPr bwMode="auto">
          <a:xfrm>
            <a:off x="611188" y="260350"/>
            <a:ext cx="83327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571500" eaLnBrk="0" hangingPunct="0"/>
            <a:r>
              <a:rPr lang="en-GB" sz="2800" dirty="0" smtClean="0"/>
              <a:t>Common IT roadmap</a:t>
            </a:r>
            <a:endParaRPr lang="en-GB" sz="2800" dirty="0"/>
          </a:p>
        </p:txBody>
      </p:sp>
      <p:graphicFrame>
        <p:nvGraphicFramePr>
          <p:cNvPr id="35" name="Diagramme 104"/>
          <p:cNvGraphicFramePr/>
          <p:nvPr>
            <p:extLst>
              <p:ext uri="{D42A27DB-BD31-4B8C-83A1-F6EECF244321}">
                <p14:modId xmlns:p14="http://schemas.microsoft.com/office/powerpoint/2010/main" xmlns="" val="3802164287"/>
              </p:ext>
            </p:extLst>
          </p:nvPr>
        </p:nvGraphicFramePr>
        <p:xfrm>
          <a:off x="364672" y="3227615"/>
          <a:ext cx="8621486" cy="631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Arrondir un rectangle avec un coin diagonal 49"/>
          <p:cNvSpPr/>
          <p:nvPr/>
        </p:nvSpPr>
        <p:spPr bwMode="auto">
          <a:xfrm>
            <a:off x="755576" y="1474270"/>
            <a:ext cx="936104" cy="56680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defRPr/>
            </a:pPr>
            <a:r>
              <a:rPr lang="en-GB" sz="1000" dirty="0" smtClean="0">
                <a:solidFill>
                  <a:schemeClr val="tx1"/>
                </a:solidFill>
              </a:rPr>
              <a:t>TIGF adhesion to PRISMA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39" name="175 Conector angular"/>
          <p:cNvCxnSpPr>
            <a:cxnSpLocks noChangeShapeType="1"/>
            <a:stCxn id="36" idx="2"/>
          </p:cNvCxnSpPr>
          <p:nvPr/>
        </p:nvCxnSpPr>
        <p:spPr bwMode="auto">
          <a:xfrm rot="5400000">
            <a:off x="622977" y="2533714"/>
            <a:ext cx="1093295" cy="108008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6" name="Arrondir un rectangle avec un coin diagonal 49"/>
          <p:cNvSpPr/>
          <p:nvPr/>
        </p:nvSpPr>
        <p:spPr bwMode="auto">
          <a:xfrm>
            <a:off x="8407550" y="1493454"/>
            <a:ext cx="590132" cy="612803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</a:pPr>
            <a:r>
              <a:rPr lang="en-GB" sz="900" dirty="0">
                <a:solidFill>
                  <a:schemeClr val="tx1"/>
                </a:solidFill>
              </a:rPr>
              <a:t>Within-day products auctions</a:t>
            </a:r>
          </a:p>
        </p:txBody>
      </p:sp>
      <p:sp>
        <p:nvSpPr>
          <p:cNvPr id="48" name="Rectangle 30"/>
          <p:cNvSpPr/>
          <p:nvPr/>
        </p:nvSpPr>
        <p:spPr>
          <a:xfrm>
            <a:off x="386443" y="1420587"/>
            <a:ext cx="8675916" cy="178525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31"/>
          <p:cNvSpPr/>
          <p:nvPr/>
        </p:nvSpPr>
        <p:spPr>
          <a:xfrm rot="16200000">
            <a:off x="-524475" y="2070178"/>
            <a:ext cx="1785283" cy="4860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Connection</a:t>
            </a:r>
            <a:r>
              <a:rPr lang="fr-FR" sz="1600" dirty="0" smtClean="0">
                <a:solidFill>
                  <a:schemeClr val="tx1"/>
                </a:solidFill>
              </a:rPr>
              <a:t> to IT system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3" name="Légende sans bordure 1 36"/>
          <p:cNvSpPr/>
          <p:nvPr/>
        </p:nvSpPr>
        <p:spPr bwMode="auto">
          <a:xfrm>
            <a:off x="899592" y="3270254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4" name="Légende sans bordure 1 36"/>
          <p:cNvSpPr/>
          <p:nvPr/>
        </p:nvSpPr>
        <p:spPr bwMode="auto">
          <a:xfrm>
            <a:off x="2843808" y="332090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March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Légende sans bordure 1 36"/>
          <p:cNvSpPr/>
          <p:nvPr/>
        </p:nvSpPr>
        <p:spPr bwMode="auto">
          <a:xfrm>
            <a:off x="3635896" y="3324042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6" name="Légende sans bordure 1 36"/>
          <p:cNvSpPr/>
          <p:nvPr/>
        </p:nvSpPr>
        <p:spPr bwMode="auto">
          <a:xfrm>
            <a:off x="4283968" y="3334796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8" name="Arrondir un rectangle avec un coin diagonal 49"/>
          <p:cNvSpPr/>
          <p:nvPr/>
        </p:nvSpPr>
        <p:spPr bwMode="auto">
          <a:xfrm>
            <a:off x="2123728" y="1481161"/>
            <a:ext cx="675541" cy="665054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1</a:t>
            </a:r>
            <a:r>
              <a:rPr lang="en-GB" sz="900" baseline="30000" dirty="0" smtClean="0">
                <a:solidFill>
                  <a:schemeClr val="tx1"/>
                </a:solidFill>
              </a:rPr>
              <a:t>st</a:t>
            </a:r>
            <a:r>
              <a:rPr lang="en-GB" sz="900" dirty="0" smtClean="0">
                <a:solidFill>
                  <a:schemeClr val="tx1"/>
                </a:solidFill>
              </a:rPr>
              <a:t> Annual Yearly products auction*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59" name="Arrondir un rectangle avec un coin diagonal 49"/>
          <p:cNvSpPr/>
          <p:nvPr/>
        </p:nvSpPr>
        <p:spPr bwMode="auto">
          <a:xfrm>
            <a:off x="2915816" y="1481161"/>
            <a:ext cx="675541" cy="665054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</a:pPr>
            <a:r>
              <a:rPr lang="en-GB" sz="900" dirty="0" smtClean="0">
                <a:solidFill>
                  <a:schemeClr val="tx1"/>
                </a:solidFill>
              </a:rPr>
              <a:t>1</a:t>
            </a:r>
            <a:r>
              <a:rPr lang="en-GB" sz="900" baseline="30000" dirty="0" smtClean="0">
                <a:solidFill>
                  <a:schemeClr val="tx1"/>
                </a:solidFill>
              </a:rPr>
              <a:t>st</a:t>
            </a:r>
            <a:r>
              <a:rPr lang="en-GB" sz="900" dirty="0" smtClean="0">
                <a:solidFill>
                  <a:schemeClr val="tx1"/>
                </a:solidFill>
              </a:rPr>
              <a:t> Annual </a:t>
            </a:r>
            <a:r>
              <a:rPr lang="en-GB" sz="900" dirty="0">
                <a:solidFill>
                  <a:schemeClr val="tx1"/>
                </a:solidFill>
              </a:rPr>
              <a:t>Quarterly products </a:t>
            </a:r>
            <a:r>
              <a:rPr lang="en-GB" sz="900" dirty="0" smtClean="0">
                <a:solidFill>
                  <a:schemeClr val="tx1"/>
                </a:solidFill>
              </a:rPr>
              <a:t>auction*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0" name="Arrondir un rectangle avec un coin diagonal 49"/>
          <p:cNvSpPr/>
          <p:nvPr/>
        </p:nvSpPr>
        <p:spPr bwMode="auto">
          <a:xfrm>
            <a:off x="4572000" y="1493071"/>
            <a:ext cx="675541" cy="665054"/>
          </a:xfrm>
          <a:prstGeom prst="roundRect">
            <a:avLst/>
          </a:prstGeom>
          <a:solidFill>
            <a:srgbClr val="CC33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1</a:t>
            </a:r>
            <a:r>
              <a:rPr lang="en-GB" sz="900" baseline="30000" dirty="0" smtClean="0">
                <a:solidFill>
                  <a:schemeClr val="tx1"/>
                </a:solidFill>
              </a:rPr>
              <a:t>st</a:t>
            </a:r>
            <a:r>
              <a:rPr lang="en-GB" sz="900" dirty="0" smtClean="0">
                <a:solidFill>
                  <a:schemeClr val="tx1"/>
                </a:solidFill>
              </a:rPr>
              <a:t> rolling Day-ahead product auction**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61" name="Arrondir un rectangle avec un coin diagonal 49"/>
          <p:cNvSpPr/>
          <p:nvPr/>
        </p:nvSpPr>
        <p:spPr bwMode="auto">
          <a:xfrm>
            <a:off x="3707904" y="1484236"/>
            <a:ext cx="675541" cy="665054"/>
          </a:xfrm>
          <a:prstGeom prst="round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</a:pPr>
            <a:r>
              <a:rPr lang="en-GB" sz="900" dirty="0" smtClean="0">
                <a:solidFill>
                  <a:schemeClr val="tx1"/>
                </a:solidFill>
              </a:rPr>
              <a:t>1</a:t>
            </a:r>
            <a:r>
              <a:rPr lang="en-GB" sz="900" baseline="30000" dirty="0" smtClean="0">
                <a:solidFill>
                  <a:schemeClr val="tx1"/>
                </a:solidFill>
              </a:rPr>
              <a:t>st</a:t>
            </a:r>
            <a:r>
              <a:rPr lang="en-GB" sz="900" dirty="0" smtClean="0">
                <a:solidFill>
                  <a:schemeClr val="tx1"/>
                </a:solidFill>
              </a:rPr>
              <a:t>  </a:t>
            </a:r>
            <a:r>
              <a:rPr lang="en-GB" sz="900" dirty="0">
                <a:solidFill>
                  <a:schemeClr val="tx1"/>
                </a:solidFill>
              </a:rPr>
              <a:t>rolling monthly product </a:t>
            </a:r>
            <a:r>
              <a:rPr lang="en-GB" sz="900" dirty="0" smtClean="0">
                <a:solidFill>
                  <a:schemeClr val="tx1"/>
                </a:solidFill>
              </a:rPr>
              <a:t>auction*</a:t>
            </a:r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63" name="175 Conector angular"/>
          <p:cNvCxnSpPr>
            <a:cxnSpLocks noChangeShapeType="1"/>
            <a:stCxn id="58" idx="2"/>
            <a:endCxn id="54" idx="3"/>
          </p:cNvCxnSpPr>
          <p:nvPr/>
        </p:nvCxnSpPr>
        <p:spPr bwMode="auto">
          <a:xfrm rot="16200000" flipH="1">
            <a:off x="2173322" y="2434391"/>
            <a:ext cx="1174686" cy="598333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4" name="175 Conector angular"/>
          <p:cNvCxnSpPr>
            <a:cxnSpLocks noChangeShapeType="1"/>
            <a:stCxn id="46" idx="2"/>
            <a:endCxn id="87" idx="3"/>
          </p:cNvCxnSpPr>
          <p:nvPr/>
        </p:nvCxnSpPr>
        <p:spPr bwMode="auto">
          <a:xfrm rot="5400000">
            <a:off x="7729700" y="2332933"/>
            <a:ext cx="1199592" cy="74624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5" name="175 Conector angular"/>
          <p:cNvCxnSpPr>
            <a:cxnSpLocks noChangeShapeType="1"/>
            <a:stCxn id="61" idx="2"/>
            <a:endCxn id="56" idx="3"/>
          </p:cNvCxnSpPr>
          <p:nvPr/>
        </p:nvCxnSpPr>
        <p:spPr bwMode="auto">
          <a:xfrm rot="16200000" flipH="1">
            <a:off x="3680080" y="2514884"/>
            <a:ext cx="1185506" cy="454317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7" name="175 Conector angular"/>
          <p:cNvCxnSpPr>
            <a:cxnSpLocks noChangeShapeType="1"/>
            <a:stCxn id="60" idx="2"/>
            <a:endCxn id="56" idx="3"/>
          </p:cNvCxnSpPr>
          <p:nvPr/>
        </p:nvCxnSpPr>
        <p:spPr bwMode="auto">
          <a:xfrm rot="5400000">
            <a:off x="4116547" y="2541571"/>
            <a:ext cx="1176671" cy="409779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8" name="175 Conector angular"/>
          <p:cNvCxnSpPr>
            <a:cxnSpLocks noChangeShapeType="1"/>
            <a:stCxn id="59" idx="2"/>
            <a:endCxn id="55" idx="3"/>
          </p:cNvCxnSpPr>
          <p:nvPr/>
        </p:nvCxnSpPr>
        <p:spPr bwMode="auto">
          <a:xfrm rot="16200000" flipH="1">
            <a:off x="2963840" y="2435961"/>
            <a:ext cx="1177827" cy="598333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9" name="Légende sans bordure 1 36"/>
          <p:cNvSpPr/>
          <p:nvPr/>
        </p:nvSpPr>
        <p:spPr bwMode="auto">
          <a:xfrm>
            <a:off x="2195736" y="3313931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Jan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5" name="Légende sans bordure 1 36"/>
          <p:cNvSpPr/>
          <p:nvPr/>
        </p:nvSpPr>
        <p:spPr bwMode="auto">
          <a:xfrm>
            <a:off x="6156176" y="3291954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March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6" name="Légende sans bordure 1 36"/>
          <p:cNvSpPr/>
          <p:nvPr/>
        </p:nvSpPr>
        <p:spPr bwMode="auto">
          <a:xfrm>
            <a:off x="7164288" y="3295095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7" name="Légende sans bordure 1 36"/>
          <p:cNvSpPr/>
          <p:nvPr/>
        </p:nvSpPr>
        <p:spPr bwMode="auto">
          <a:xfrm>
            <a:off x="7740352" y="3305849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Oct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8" name="Légende sans bordure 1 36"/>
          <p:cNvSpPr/>
          <p:nvPr/>
        </p:nvSpPr>
        <p:spPr bwMode="auto">
          <a:xfrm>
            <a:off x="5292080" y="3284984"/>
            <a:ext cx="432048" cy="312313"/>
          </a:xfrm>
          <a:prstGeom prst="callout1">
            <a:avLst>
              <a:gd name="adj1" fmla="val 4057"/>
              <a:gd name="adj2" fmla="val 49169"/>
              <a:gd name="adj3" fmla="val -30363"/>
              <a:gd name="adj4" fmla="val 49766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pitchFamily="18" charset="0"/>
              <a:buNone/>
              <a:defRPr/>
            </a:pPr>
            <a:r>
              <a:rPr lang="en-GB" sz="900" dirty="0" smtClean="0">
                <a:solidFill>
                  <a:schemeClr val="accent2">
                    <a:lumMod val="75000"/>
                  </a:schemeClr>
                </a:solidFill>
              </a:rPr>
              <a:t>Jan</a:t>
            </a:r>
            <a:endParaRPr lang="en-GB" sz="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9" name="Arrondir un rectangle avec un coin diagonal 49"/>
          <p:cNvSpPr/>
          <p:nvPr/>
        </p:nvSpPr>
        <p:spPr bwMode="auto">
          <a:xfrm>
            <a:off x="5364088" y="1484784"/>
            <a:ext cx="675541" cy="665054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  <a:defRPr/>
            </a:pPr>
            <a:r>
              <a:rPr lang="en-GB" sz="900" dirty="0" smtClean="0">
                <a:solidFill>
                  <a:schemeClr val="tx1"/>
                </a:solidFill>
              </a:rPr>
              <a:t>Annual Yearly products auction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90" name="Arrondir un rectangle avec un coin diagonal 49"/>
          <p:cNvSpPr/>
          <p:nvPr/>
        </p:nvSpPr>
        <p:spPr bwMode="auto">
          <a:xfrm>
            <a:off x="6156176" y="1484784"/>
            <a:ext cx="675541" cy="665054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</a:pPr>
            <a:r>
              <a:rPr lang="en-GB" sz="900" dirty="0" smtClean="0">
                <a:solidFill>
                  <a:schemeClr val="tx1"/>
                </a:solidFill>
              </a:rPr>
              <a:t>Annual </a:t>
            </a:r>
            <a:r>
              <a:rPr lang="en-GB" sz="900" dirty="0">
                <a:solidFill>
                  <a:schemeClr val="tx1"/>
                </a:solidFill>
              </a:rPr>
              <a:t>Quarterly products auction</a:t>
            </a:r>
          </a:p>
        </p:txBody>
      </p:sp>
      <p:sp>
        <p:nvSpPr>
          <p:cNvPr id="91" name="Arrondir un rectangle avec un coin diagonal 49"/>
          <p:cNvSpPr/>
          <p:nvPr/>
        </p:nvSpPr>
        <p:spPr bwMode="auto">
          <a:xfrm>
            <a:off x="6948264" y="1487859"/>
            <a:ext cx="675541" cy="665054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</a:pPr>
            <a:r>
              <a:rPr lang="en-GB" sz="900" dirty="0" smtClean="0">
                <a:solidFill>
                  <a:schemeClr val="tx1"/>
                </a:solidFill>
              </a:rPr>
              <a:t>Rolling </a:t>
            </a:r>
            <a:r>
              <a:rPr lang="en-GB" sz="900" dirty="0">
                <a:solidFill>
                  <a:schemeClr val="tx1"/>
                </a:solidFill>
              </a:rPr>
              <a:t>monthly product auction</a:t>
            </a:r>
          </a:p>
        </p:txBody>
      </p:sp>
      <p:cxnSp>
        <p:nvCxnSpPr>
          <p:cNvPr id="92" name="175 Conector angular"/>
          <p:cNvCxnSpPr>
            <a:cxnSpLocks noChangeShapeType="1"/>
            <a:stCxn id="89" idx="2"/>
            <a:endCxn id="85" idx="3"/>
          </p:cNvCxnSpPr>
          <p:nvPr/>
        </p:nvCxnSpPr>
        <p:spPr bwMode="auto">
          <a:xfrm rot="16200000" flipH="1">
            <a:off x="5465971" y="2385725"/>
            <a:ext cx="1142116" cy="670341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3" name="175 Conector angular"/>
          <p:cNvCxnSpPr>
            <a:cxnSpLocks noChangeShapeType="1"/>
            <a:stCxn id="90" idx="2"/>
            <a:endCxn id="86" idx="3"/>
          </p:cNvCxnSpPr>
          <p:nvPr/>
        </p:nvCxnSpPr>
        <p:spPr bwMode="auto">
          <a:xfrm rot="16200000" flipH="1">
            <a:off x="6364501" y="2279283"/>
            <a:ext cx="1145257" cy="886365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6" name="175 Conector angular"/>
          <p:cNvCxnSpPr>
            <a:cxnSpLocks noChangeShapeType="1"/>
            <a:stCxn id="91" idx="2"/>
            <a:endCxn id="87" idx="3"/>
          </p:cNvCxnSpPr>
          <p:nvPr/>
        </p:nvCxnSpPr>
        <p:spPr bwMode="auto">
          <a:xfrm rot="16200000" flipH="1">
            <a:off x="7044737" y="2394210"/>
            <a:ext cx="1152936" cy="670341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115" name="4114 CuadroTexto"/>
          <p:cNvSpPr txBox="1"/>
          <p:nvPr/>
        </p:nvSpPr>
        <p:spPr>
          <a:xfrm>
            <a:off x="517032" y="4941168"/>
            <a:ext cx="8118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600" b="0" dirty="0" smtClean="0"/>
              <a:t>* TIGF will carry out this auctions with full integration with the platform, the other TSOs foresee to carry out this auctions without full connection to the platform. </a:t>
            </a:r>
          </a:p>
          <a:p>
            <a:pPr algn="just"/>
            <a:r>
              <a:rPr lang="en-GB" sz="1600" b="0" dirty="0" smtClean="0"/>
              <a:t>** As regards day-ahead auctions, TIGF will implement them by October 2014; however, the other TSOs’ implementation date is expected by October 2015</a:t>
            </a:r>
            <a:endParaRPr lang="en-GB" sz="1600" b="0" dirty="0"/>
          </a:p>
        </p:txBody>
      </p:sp>
      <p:sp>
        <p:nvSpPr>
          <p:cNvPr id="103" name="Arrondir un rectangle avec un coin diagonal 49"/>
          <p:cNvSpPr/>
          <p:nvPr/>
        </p:nvSpPr>
        <p:spPr bwMode="auto">
          <a:xfrm>
            <a:off x="7676295" y="1485503"/>
            <a:ext cx="675541" cy="665054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/>
          <a:lstStyle/>
          <a:p>
            <a:pPr algn="ctr" defTabSz="336550" eaLnBrk="0" hangingPunct="0">
              <a:buClr>
                <a:schemeClr val="tx2"/>
              </a:buClr>
              <a:buSzPct val="100000"/>
              <a:buFont typeface="Times New Roman" charset="0"/>
              <a:buNone/>
            </a:pPr>
            <a:r>
              <a:rPr lang="en-GB" sz="900" dirty="0">
                <a:solidFill>
                  <a:schemeClr val="tx1"/>
                </a:solidFill>
              </a:rPr>
              <a:t>Day-ahead product auction</a:t>
            </a:r>
          </a:p>
        </p:txBody>
      </p:sp>
      <p:cxnSp>
        <p:nvCxnSpPr>
          <p:cNvPr id="105" name="175 Conector angular"/>
          <p:cNvCxnSpPr>
            <a:cxnSpLocks noChangeShapeType="1"/>
            <a:stCxn id="103" idx="2"/>
            <a:endCxn id="87" idx="3"/>
          </p:cNvCxnSpPr>
          <p:nvPr/>
        </p:nvCxnSpPr>
        <p:spPr bwMode="auto">
          <a:xfrm rot="5400000">
            <a:off x="7407575" y="2699358"/>
            <a:ext cx="1155292" cy="57690"/>
          </a:xfrm>
          <a:prstGeom prst="bentConnector3">
            <a:avLst>
              <a:gd name="adj1" fmla="val 50000"/>
            </a:avLst>
          </a:prstGeom>
          <a:noFill/>
          <a:ln w="19050" algn="ctr">
            <a:solidFill>
              <a:schemeClr val="accent2"/>
            </a:solidFill>
            <a:prstDash val="sys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1436385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7 Título"/>
          <p:cNvSpPr>
            <a:spLocks noGrp="1"/>
          </p:cNvSpPr>
          <p:nvPr>
            <p:ph type="ctrTitle" sz="quarter" idx="4294967295"/>
          </p:nvPr>
        </p:nvSpPr>
        <p:spPr>
          <a:xfrm>
            <a:off x="811213" y="2881313"/>
            <a:ext cx="7524750" cy="809625"/>
          </a:xfrm>
        </p:spPr>
        <p:txBody>
          <a:bodyPr/>
          <a:lstStyle/>
          <a:p>
            <a:pPr algn="ctr"/>
            <a:r>
              <a:rPr lang="en-GB" sz="3600" smtClean="0"/>
              <a:t>Thank you for your attention!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1995902D909F41B1061FE96043AA55" ma:contentTypeVersion="21" ma:contentTypeDescription="Create a new document." ma:contentTypeScope="" ma:versionID="ae4c9415a38efa4ec669ad0d9184e9d1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ACER-2015-17250</_dlc_DocId>
    <_dlc_DocIdUrl xmlns="985daa2e-53d8-4475-82b8-9c7d25324e34">
      <Url>http://extranet.acer.europa.eu/en/Gas/Regional_%20Intiatives/South_GRI/Meetings/IG%20Meetings/23rd_IG_meeting/_layouts/DocIdRedir.aspx?ID=ACER-2015-17250</Url>
      <Description>ACER-2015-17250</Description>
    </_dlc_DocIdUrl>
    <ACER_Abstract xmlns="985daa2e-53d8-4475-82b8-9c7d25324e34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8BBFFF48-65FE-4C3A-868F-58E398157268}"/>
</file>

<file path=customXml/itemProps2.xml><?xml version="1.0" encoding="utf-8"?>
<ds:datastoreItem xmlns:ds="http://schemas.openxmlformats.org/officeDocument/2006/customXml" ds:itemID="{73CF4D92-146C-4AF3-BD44-0A0239F1B45C}"/>
</file>

<file path=customXml/itemProps3.xml><?xml version="1.0" encoding="utf-8"?>
<ds:datastoreItem xmlns:ds="http://schemas.openxmlformats.org/officeDocument/2006/customXml" ds:itemID="{B67FDF3C-BAA0-4DBC-B844-62FFA9DF5A66}"/>
</file>

<file path=customXml/itemProps4.xml><?xml version="1.0" encoding="utf-8"?>
<ds:datastoreItem xmlns:ds="http://schemas.openxmlformats.org/officeDocument/2006/customXml" ds:itemID="{A3201CBB-A870-4886-B4CF-A8500A5860C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141</Words>
  <Application>Microsoft Office PowerPoint</Application>
  <PresentationFormat>Presentación en pantalla (4:3)</PresentationFormat>
  <Paragraphs>33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Vorlage Power Point</vt:lpstr>
      <vt:lpstr>Diapositiva 1</vt:lpstr>
      <vt:lpstr>Diapositiva 2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 Vicente Puente, Maria de los Angeles</dc:creator>
  <cp:lastModifiedBy>comun</cp:lastModifiedBy>
  <cp:revision>1099</cp:revision>
  <cp:lastPrinted>2013-04-24T14:08:32Z</cp:lastPrinted>
  <dcterms:modified xsi:type="dcterms:W3CDTF">2013-06-19T15:25:19Z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0x010100281995902D909F41B1061FE96043AA55</vt:lpwstr>
  </property>
  <property fmtid="{D5CDD505-2E9C-101B-9397-08002B2CF9AE}" pid="4" name="_dlc_DocIdItemGuid">
    <vt:lpwstr>f66f5fa6-0cd8-489c-ad8a-c474ea28d66a</vt:lpwstr>
  </property>
</Properties>
</file>